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4" autoAdjust="0"/>
    <p:restoredTop sz="94660"/>
  </p:normalViewPr>
  <p:slideViewPr>
    <p:cSldViewPr snapToGrid="0">
      <p:cViewPr varScale="1">
        <p:scale>
          <a:sx n="90" d="100"/>
          <a:sy n="90" d="100"/>
        </p:scale>
        <p:origin x="26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E134CB-8BBF-5871-E4C4-A3FEAF758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755F98-41D8-F69F-6346-874D9C4B3E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6B1B08-57F6-48F0-FDE0-2A9FCE35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362D3B-E634-1FF9-DC40-91790A385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F170F2-05D2-2B04-EF55-D794E6BDD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987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BA8B60-9B44-E478-781F-6CD26574F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93D6D87-0EEA-168B-EBA9-1D3A2BFA4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CA7F93-C12F-08F1-ADD8-0CB11CD3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18343F-FD6A-ADFC-1C84-9D238CAA4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2CF3A4-20EB-677D-6176-7DF85ED4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62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7A5575F-65E4-CB43-329B-0799DB1EAF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A2EC83-06FC-8F08-885A-74D50552B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7BDFDF-EFEF-3688-AEB9-E147940A9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89E8C0-274B-4111-7414-14081EBA1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F6823-92A6-11B2-52B9-3A0EECC1D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14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DECBEF-3D11-66D7-F477-518469581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B65C90-8129-0833-6512-6C39AF5C8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0D9CF8-1BEB-961C-C0D1-BEF2FD565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A24983-7C70-1388-585A-F47881560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465AA3-84A4-8B68-EFDB-C831FA65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052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F3E179-B1EC-E63D-896E-BD04130BD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B44AB2-564B-CAEF-A4F9-70F49549B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9B0A5A-89F2-60C1-AB74-9C17F4A57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687D87-1B48-8715-9B02-94A223378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3CFE24-B730-51D3-05FD-80014CC38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8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3448A1-1FA3-50E0-E3D3-976C20691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AEAA54-A6C1-6B8D-3D03-335AD53D7E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4A6C333-FAF1-74AE-5F85-5D90260EB1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3FBC307-6057-1C86-D469-68ECCDDA2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24F6D6-DA05-B6AA-3ED6-DFDA55950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EE2D0F-6FC8-D30E-05CF-357C3D17C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82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AF15A8-D2E8-5543-0240-1E890CA21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4C8D4B-333E-2655-FC4F-7088D08F9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C7DF2BA-A834-59CB-91AB-378890B4D9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E28CD2-9F84-C3AF-2CA4-9857AD3FCA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F5F707B-F13D-EAD2-54E9-A18501FB5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971A5F0-E195-047E-32FA-B6386B295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3149D3C-84E0-98EC-B944-A6E2A0178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16DF148-0F94-4195-8193-B5D880F14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04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9B582-5C6F-9148-A5F8-2499A07F3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6CC6CE1-1EE1-B5CB-0AA7-AA36CF2D5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6D6DD-FD00-6D85-B6F9-78D49F599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B8DB9B4-B18F-7425-26EB-0F4AC24B3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61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7926620-026A-E15E-8D54-21C931349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83DF95C-3501-2077-9A96-A38D6C9E3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678245-6360-1492-F9F3-EE540BBAD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84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30406A-C120-DC3A-4989-5FDC356FF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756B78-93B6-1974-B452-5724F7CD1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A8A284-A976-FB10-AD02-DA3A5B1DF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706A6A-F5FF-B338-8B72-BBFAF844F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C7F93F-8D7A-ACF8-1530-5B251A6AF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852B26-458B-8F47-5FE7-21DD6D35E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8519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3F2940-13D6-3A08-4E9D-7FB635C8D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620BB3A-379F-FF43-036D-84341C7E5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BD72DF-CF3E-B366-068E-E4ECF0B03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BCF0DC-DF39-6B62-A1D4-26DD67823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9F576E-A1AF-90F1-00EF-14C3B9F1E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25D718-9621-0ADB-8C3A-50EB9331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01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EA73C14-1504-FF35-55DF-F56A17E6E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4AB0B5-64D5-90AD-46D5-94FD5464E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E560DB-5EF8-68F6-87B2-FD1403B2B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12AA03-2C67-4FDE-80E3-9E00507D8A0C}" type="datetimeFigureOut">
              <a:rPr kumimoji="1" lang="ja-JP" altLang="en-US" smtClean="0"/>
              <a:t>2026/6/6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5C354E-7ABD-9D68-32F7-ACAD7B7A3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569189-1739-5695-1D2F-2883B06BA4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9153C2-2388-4E09-8EFC-7A8445B2F8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122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A72085-AE71-34CF-8E72-149491060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0000" y="106363"/>
            <a:ext cx="9144000" cy="1493837"/>
          </a:xfrm>
        </p:spPr>
        <p:txBody>
          <a:bodyPr/>
          <a:lstStyle/>
          <a:p>
            <a:r>
              <a:rPr kumimoji="1" lang="ja-JP" altLang="en-US" dirty="0"/>
              <a:t>第</a:t>
            </a:r>
            <a:r>
              <a:rPr kumimoji="1" lang="en-US" altLang="ja-JP" dirty="0"/>
              <a:t>22</a:t>
            </a:r>
            <a:r>
              <a:rPr kumimoji="1" lang="ja-JP" altLang="en-US" dirty="0"/>
              <a:t>回　剛騎杯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5AC1BA4-680C-D4DC-14AE-8530DB434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79"/>
            <a:ext cx="9144000" cy="2585402"/>
          </a:xfrm>
        </p:spPr>
        <p:txBody>
          <a:bodyPr>
            <a:normAutofit lnSpcReduction="10000"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https://www.fencingtimelive.com?t=20092</a:t>
            </a:r>
            <a:endParaRPr kumimoji="1" lang="ja-JP" alt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4A590FD-31AD-94FA-4B51-922F50BB7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940" y="1518920"/>
            <a:ext cx="4262120" cy="4262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755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第22回　剛騎杯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佐藤 衞</dc:creator>
  <cp:lastModifiedBy>佐藤 衞</cp:lastModifiedBy>
  <cp:revision>1</cp:revision>
  <dcterms:created xsi:type="dcterms:W3CDTF">2026-06-04T15:56:24Z</dcterms:created>
  <dcterms:modified xsi:type="dcterms:W3CDTF">2026-06-05T22:49:21Z</dcterms:modified>
</cp:coreProperties>
</file>