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4" autoAdjust="0"/>
    <p:restoredTop sz="94660"/>
  </p:normalViewPr>
  <p:slideViewPr>
    <p:cSldViewPr snapToGrid="0">
      <p:cViewPr varScale="1">
        <p:scale>
          <a:sx n="90" d="100"/>
          <a:sy n="90" d="100"/>
        </p:scale>
        <p:origin x="3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DD72AD-B003-EE2A-1CBB-B52A5B1754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114478-432B-9B70-FDDE-15B5CBE6F6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6BC7D4-9703-FA1F-43A1-92480BA96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705FD-1D61-C12D-5CB9-D958A45D4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1CDAEA-3477-7691-04D9-78BF83518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05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A738CB9-B916-F9C8-196E-44174775B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F1B9A1-B5A1-320D-2120-6BA0703B4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529CC-956D-292D-11D2-341703D1E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FF907C-BBED-EEF1-9577-72ADC686A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46142A-8DD8-7D6E-DAF0-1F3845CB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66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C359B76-66C9-8AE6-0392-8EE65541F5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0252A66-B7EA-6002-D0EC-5B5B9861D7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E45090-D2A2-E6FF-C1F3-75DE055DB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7241F1-3163-2B85-57AF-8807BB59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D628A7C-7B6C-0B25-442E-90AB476AF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35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987536-181E-7877-79D7-80C4329F2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9DC59E-D400-9C3C-5310-78E5AD3EC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D68FEE-2D9C-5A4C-C3AF-60CC8AD8B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B7A0B2-10E2-829F-364B-FDF4AB927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12E931-FA87-C06E-6A86-945CBF7C2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82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197663-E8BD-2255-92E4-8AF0F6ACB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AA8AC7D-4865-5545-B02A-C69FC4A94E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C83E78-52D1-BF14-5CBC-324FD9EDE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2EF080-4622-6E34-97C5-C9DB11584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45AD2B-6E9E-CE09-409F-D1F4554B8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71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466F73-ADE4-FFEB-940D-0DAFFBFB8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6BB9FD-AD1C-8BB8-149C-CBF3D0F39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53009F-8794-4F54-F143-996D83EE0A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526982-3BAF-C5D7-808E-C47BB862E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6C0ECF-2677-2E2B-0708-1D25808FC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4B7B0F-91DB-C633-7E9C-84C4D80F0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78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E3E251-DA50-6F23-7926-6A0F256B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F8DCE1D-F4A0-7689-1235-DAC0958341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D74D24-B38C-5EB0-E20C-DD39B6A1F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B78E141-8B9D-8CDE-1AD7-DE5FC69DB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529667E-1287-6FA0-B162-310CC333A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D764091-5A1A-6AC9-DA3A-19D0F223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B17E1B0-5EDF-B730-E808-C123525B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8886B99-402C-6631-F36B-BA0DBE280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16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79B4C6-E88C-C049-580E-43C40C3F5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35D3D8-438E-3D50-6457-A21C5BC8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CC10B6-5B8B-C9AE-7628-ED6DD9504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DDBD2B-F389-146C-5D96-AF9BCC708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75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7BC3508-0C4D-9BEB-B96F-51AF0343E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736392D-6016-C250-321A-7738333F6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29B2D8C-78E3-D1C4-E53D-CF0C6B714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91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95670C-D797-5F92-B90B-01589B883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F002DF-0A52-9AB5-EBD5-5B5D40674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C73A07-D09D-F93A-216A-6A44285B1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5DA52E-E5A1-940D-A785-3F491B7D9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3F0D20-6F99-D566-4C3B-BB2190D26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0571B7-4731-601D-3F27-EFCF143B7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175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B1519-5FF0-CD24-022C-D20EFD353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07FA4DD-4F0E-2263-0AF9-BDEB8FAC94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1535733-FD1C-C5F2-EB8B-6167C232D9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2AB0B1D-6AFD-396D-7CF8-31D2C0C6C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7371FF5-D611-2534-8E0C-B0401AF4B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74722D-4DA1-1490-3062-5B2457988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2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AC07D51-B7D6-FD59-EDE4-8AC4FB2EE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3F51E9-7CA5-5CAF-E028-BB795F9A4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7B17A3-790F-1B8E-DD15-E959060D70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11CB67-6E22-43E6-9309-B36373F73683}" type="datetimeFigureOut">
              <a:rPr kumimoji="1" lang="ja-JP" altLang="en-US" smtClean="0"/>
              <a:t>2026/5/10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4DD735-EE4F-B0D8-3D5B-251C38DAE0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546EE2-4A4D-3BDF-A6CB-AFD499AED7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299E68-63FA-4229-A7F0-F8CC8706D6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49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01B39B-CB1E-ACAF-0B26-103790D217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67360" y="451803"/>
            <a:ext cx="12943840" cy="1062037"/>
          </a:xfrm>
        </p:spPr>
        <p:txBody>
          <a:bodyPr>
            <a:normAutofit/>
          </a:bodyPr>
          <a:lstStyle/>
          <a:p>
            <a:r>
              <a:rPr kumimoji="1" lang="ja-JP" altLang="en-US" sz="4800" b="1" dirty="0"/>
              <a:t>第７９回関東学生フェンシングリーグ戦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5701645-E76F-3691-90A5-CF3BA1657F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6240" y="5948997"/>
            <a:ext cx="9144000" cy="584200"/>
          </a:xfrm>
        </p:spPr>
        <p:txBody>
          <a:bodyPr/>
          <a:lstStyle/>
          <a:p>
            <a:r>
              <a:rPr lang="en-US" altLang="ja-JP" dirty="0"/>
              <a:t>https://www.fencingtimelive.com?t=19677</a:t>
            </a:r>
            <a:endParaRPr kumimoji="1" lang="ja-JP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D9648E4-D404-2838-0424-AD6DA011D6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160" y="1300480"/>
            <a:ext cx="5029200" cy="464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8151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第７９回関東学生フェンシングリーグ戦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佐藤 衞</dc:creator>
  <cp:lastModifiedBy>佐藤 衞</cp:lastModifiedBy>
  <cp:revision>1</cp:revision>
  <cp:lastPrinted>2026-05-08T00:39:53Z</cp:lastPrinted>
  <dcterms:created xsi:type="dcterms:W3CDTF">2026-05-08T00:38:04Z</dcterms:created>
  <dcterms:modified xsi:type="dcterms:W3CDTF">2026-05-10T00:15:56Z</dcterms:modified>
</cp:coreProperties>
</file>