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60"/>
  </p:normalViewPr>
  <p:slideViewPr>
    <p:cSldViewPr snapToGrid="0">
      <p:cViewPr varScale="1">
        <p:scale>
          <a:sx n="90" d="100"/>
          <a:sy n="90" d="100"/>
        </p:scale>
        <p:origin x="26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04DD92-FFF9-1C66-0266-E35C86F451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2F51A5-F940-3059-8B63-98F4CF80E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1CD381-B5EC-963F-1D67-06FFE92EF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CA41F7-AD35-075B-3BEB-BEBB189DF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87C8DE-B093-4E58-CABD-86247847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60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95F30-6465-A5F1-6C89-E376DB635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B72232C-BC8D-F99C-AB38-1AB063E91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E7ACCF-EDD1-46A1-8AF7-0C4112BD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CD517F-AF85-430D-BFA4-B0362A86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AE5A3E-34BF-93EA-1271-97EA111C0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02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4AB2D5-3C69-BB38-039C-15B83DC2B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ADDD7F-0A6E-9F2C-469D-D37DCA5EE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5BADA7-EC88-59AC-B7DE-384CED448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0313F8-C112-20D0-0135-E4B7BE4B4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B6C5B-0325-A412-53D1-81FD9B64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89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0D7AE-118A-64FF-CB93-4EAD1B77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756C83-32EE-B32C-39AF-3A03A6CBD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9D9B70-21C1-8E2B-395F-535FBC7B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404112-03AF-0719-36E9-3869AE7E5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30AD79-D685-AE87-98CC-E002408F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119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06844A-CE90-A3E2-220B-45C4B6C65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518966-498B-72F2-941C-48258EBD5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56035A-04BD-E54E-9EF3-0E3A30341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9C8D3F-3B8C-D567-0776-23FEDB66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60B512-4278-DBAD-60AA-6F8E2C4CE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8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B4AAFD-D2ED-15AE-EB35-50A539504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A020C9-8CE9-AE5F-40A9-E7C3E5A72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926DD8-DE58-5970-DAD8-99F2C9234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66965E-B460-0BF2-E012-50F1B116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26D8F3-553F-09A7-BACA-72D44C938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893F5B-8F64-8B5C-11D6-B42D9200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11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E0078E-4E28-DE18-EF99-4265537E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CD6775-44B6-B661-16F3-B767D3122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A061F3-599A-566A-6443-AE043EA39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603955F-EE17-27E9-DCA8-1AF613D8E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2067E32-C7D6-55F5-27DC-AC53FB5D9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51C5837-A61D-7025-85F0-9D28F79DF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DDA078C-F948-C9E5-2771-9930712CA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8E0D5AF-576F-8729-C475-5A1DCF333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268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2524C2-239E-2759-6DCB-2496A5AD5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FA0D12-A289-EA28-E844-6E06EA6D7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723FA37-4F77-6F3C-17BA-23010E754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8D0610-A706-2863-A775-FF6250823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2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F52D57D-AE1D-FC8B-A95B-67C24A541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31CEF4-FADF-C64B-13FE-5368013A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7F4CDA-84E8-DFA9-CAA5-C678669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603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39DA4-6DF7-8F10-02A0-F5F28AABF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592EDC-943A-5398-BF8B-12985A929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C64F8D6-763A-3F47-D099-233C298AB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97A480-3C0E-5247-F751-788771EF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69FC56-14FC-62B2-68A1-FF31B264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8DAF93-B73F-0E78-87AE-E7F13FEB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60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A4B1EA-071E-FAE6-EB0C-4FCD85C14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8F200EB-9F8D-70FA-142C-BE74B8A232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ABB8F0-F94F-FB23-CC9A-EBD9E2471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B3C126-6784-311A-ED99-82518B5AD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DAFE15-022D-875C-D4FE-5AB9AB9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7942D13-7C55-8D1D-8DA3-D9F572846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3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A366EF7-6B18-03B2-9C0F-683ECB411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1735B8-35DB-2777-244A-85CC2F55E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42A717-659D-D216-7EAF-DF247579E2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C892B2-6951-4973-A5F0-938B8B9E2E7A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233D2D-D8C4-AF8C-5BF8-86A8A0F2AC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39B77A-83FD-9B04-2488-70B05CA67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8FC79-CA5F-4023-BD14-054E9BC86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02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395B1D-C936-619A-0642-7149F4734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0607" y="93663"/>
            <a:ext cx="12188413" cy="1509226"/>
          </a:xfrm>
        </p:spPr>
        <p:txBody>
          <a:bodyPr>
            <a:normAutofit/>
          </a:bodyPr>
          <a:lstStyle/>
          <a:p>
            <a:r>
              <a:rPr kumimoji="1" lang="ja-JP" altLang="en-US" sz="4800" b="1" dirty="0"/>
              <a:t>第</a:t>
            </a:r>
            <a:r>
              <a:rPr kumimoji="1" lang="en-US" altLang="ja-JP" sz="4800" b="1" dirty="0"/>
              <a:t>24</a:t>
            </a:r>
            <a:r>
              <a:rPr kumimoji="1" lang="ja-JP" altLang="en-US" sz="4800" b="1" dirty="0"/>
              <a:t>回北岡杯フェンシング選手権大会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817EE9-2634-3CCB-7675-5626C806B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725" y="5936456"/>
            <a:ext cx="9144000" cy="1655762"/>
          </a:xfrm>
        </p:spPr>
        <p:txBody>
          <a:bodyPr/>
          <a:lstStyle/>
          <a:p>
            <a:r>
              <a:rPr lang="en-US" altLang="ja-JP" dirty="0"/>
              <a:t>https://www.fencingtimelive.com?t=17731</a:t>
            </a:r>
            <a:endParaRPr kumimoji="1" lang="ja-JP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57660D6-5B9B-BDF5-D4AC-548DAE2B8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492" y="1602889"/>
            <a:ext cx="4758465" cy="390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98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第24回北岡杯フェンシング選手権大会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佐藤 衞</dc:creator>
  <cp:lastModifiedBy>佐藤 衞</cp:lastModifiedBy>
  <cp:revision>1</cp:revision>
  <cp:lastPrinted>2025-11-29T00:31:53Z</cp:lastPrinted>
  <dcterms:created xsi:type="dcterms:W3CDTF">2025-11-29T00:22:54Z</dcterms:created>
  <dcterms:modified xsi:type="dcterms:W3CDTF">2025-11-30T09:50:44Z</dcterms:modified>
</cp:coreProperties>
</file>